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8" r:id="rId4"/>
    <p:sldId id="300" r:id="rId5"/>
    <p:sldId id="302" r:id="rId6"/>
    <p:sldId id="304" r:id="rId7"/>
    <p:sldId id="306" r:id="rId8"/>
    <p:sldId id="308" r:id="rId9"/>
    <p:sldId id="310" r:id="rId10"/>
    <p:sldId id="312" r:id="rId11"/>
    <p:sldId id="314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9;&#1077;&#1083;&#1105;&#1085;&#1072;&#1103;%20&#1074;&#1086;&#1083;&#1085;&#1072;\&#1076;&#1083;&#1103;%20&#1087;&#1088;&#1077;&#1079;&#1077;&#1085;&#1090;&#1072;&#1094;&#1080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Лапин Даниил,  9 лет,  2 класс</a:t>
            </a:r>
          </a:p>
          <a:p>
            <a:r>
              <a:rPr lang="ru-RU" b="1" dirty="0" smtClean="0">
                <a:latin typeface="Comic Sans MS" pitchFamily="66" charset="0"/>
              </a:rPr>
              <a:t>МБОУ СОШ №2, г. </a:t>
            </a:r>
            <a:r>
              <a:rPr lang="ru-RU" b="1" dirty="0" err="1" smtClean="0">
                <a:latin typeface="Comic Sans MS" pitchFamily="66" charset="0"/>
              </a:rPr>
              <a:t>Искитима</a:t>
            </a:r>
            <a:r>
              <a:rPr lang="ru-RU" b="1" dirty="0" smtClean="0">
                <a:latin typeface="Comic Sans MS" pitchFamily="66" charset="0"/>
              </a:rPr>
              <a:t>.,</a:t>
            </a:r>
          </a:p>
          <a:p>
            <a:r>
              <a:rPr lang="ru-RU" b="1" dirty="0" smtClean="0">
                <a:latin typeface="Comic Sans MS" pitchFamily="66" charset="0"/>
              </a:rPr>
              <a:t>Руководитель:</a:t>
            </a:r>
          </a:p>
          <a:p>
            <a:r>
              <a:rPr lang="ru-RU" b="1" dirty="0" err="1" smtClean="0">
                <a:latin typeface="Comic Sans MS" pitchFamily="66" charset="0"/>
              </a:rPr>
              <a:t>Семерикова</a:t>
            </a:r>
            <a:r>
              <a:rPr lang="ru-RU" b="1" dirty="0" smtClean="0">
                <a:latin typeface="Comic Sans MS" pitchFamily="66" charset="0"/>
              </a:rPr>
              <a:t> Вера Николаевна</a:t>
            </a:r>
          </a:p>
          <a:p>
            <a:r>
              <a:rPr lang="ru-RU" b="1" dirty="0" smtClean="0">
                <a:latin typeface="Comic Sans MS" pitchFamily="66" charset="0"/>
              </a:rPr>
              <a:t>2017 г.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810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Конкурс 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мультимедийных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интерактивных игр «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РАЗУМные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игры  по  ПДД»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5410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358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Грозно мчат автомобили,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Как железная река!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Чтоб тебя не раздавили,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Словно хрупкого жучка, –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Под дорогой, словно грот,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Есть</a:t>
            </a:r>
            <a:r>
              <a:rPr lang="ru-RU" sz="3200" b="1" dirty="0" smtClean="0">
                <a:solidFill>
                  <a:srgbClr val="C00000"/>
                </a:solidFill>
              </a:rPr>
              <a:t>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Вера\Desktop\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6" t="8391" r="8567" b="8625"/>
          <a:stretch/>
        </p:blipFill>
        <p:spPr bwMode="auto">
          <a:xfrm>
            <a:off x="4724400" y="45720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8200" y="3810000"/>
            <a:ext cx="4300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подземный переход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Предупреждает этот знак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Что у дороги здесь зигзаг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И впереди машину ждёт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Крутой 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Вера\Desktop\krutoi-povorot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7244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3000" y="3581400"/>
            <a:ext cx="3304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крутой поворот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819400"/>
            <a:ext cx="3298663" cy="3733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1143000"/>
            <a:ext cx="6172199" cy="3886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381000"/>
            <a:ext cx="609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304800"/>
            <a:ext cx="4038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Вот едет рогатый дом,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Народом набит он битком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Он их на работу везет,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А вечером их заберет.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Колеса одеты в шины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Ему уступают дорогу машины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Вера\Desktop\item_1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573379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365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Я по рельсам ровным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Еду в транспорте огромном.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Только он не паровоз,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В школу он меня привез.</a:t>
            </a:r>
          </a:p>
        </p:txBody>
      </p:sp>
      <p:pic>
        <p:nvPicPr>
          <p:cNvPr id="4" name="Picture 3" descr="C:\Users\Вера\Desktop\t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04800"/>
            <a:ext cx="4914900" cy="2753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3352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трамвай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4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Держусь я только на ходу,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А если встану- упаду.</a:t>
            </a:r>
          </a:p>
        </p:txBody>
      </p:sp>
      <p:pic>
        <p:nvPicPr>
          <p:cNvPr id="5" name="Picture 2" descr="C:\Users\Вера\Desktop\810892_363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040225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8400" y="3581400"/>
            <a:ext cx="2320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велосипед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1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 него суровый норов –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Длинный, толстый, </a:t>
            </a:r>
            <a:r>
              <a:rPr lang="ru-RU" sz="3600" b="1" dirty="0">
                <a:solidFill>
                  <a:srgbClr val="C00000"/>
                </a:solidFill>
              </a:rPr>
              <a:t>словно боров,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Он залег у перехода,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Защищая пешехода. </a:t>
            </a:r>
          </a:p>
        </p:txBody>
      </p:sp>
      <p:pic>
        <p:nvPicPr>
          <p:cNvPr id="5" name="Picture 2" descr="C:\Users\Вера\Desktop\42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81000"/>
            <a:ext cx="45085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8440" y="3200400"/>
            <a:ext cx="4983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лежачий   полицейский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1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Место есть для перехода,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Это знают пешеходы.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Нам его разлиновали,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Где ходить, всем указали</a:t>
            </a:r>
          </a:p>
        </p:txBody>
      </p:sp>
      <p:pic>
        <p:nvPicPr>
          <p:cNvPr id="3" name="Picture 2" descr="C:\Users\Вера\Desktop\101-1-bezopasnost-dorozhnogo-dvizheniya-kartinki-dlya-dete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70"/>
          <a:stretch/>
        </p:blipFill>
        <p:spPr bwMode="auto">
          <a:xfrm>
            <a:off x="5105400" y="228600"/>
            <a:ext cx="3836948" cy="3415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6760" y="3733800"/>
            <a:ext cx="4667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пешеходный  переход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8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28599" y="228600"/>
            <a:ext cx="335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Днем и ночью я горю,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Всем сигналы подаю.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Есть три сигнала у меня.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Как зовут меня друзья?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Вера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6197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4572000"/>
            <a:ext cx="206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светофор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28600" y="228600"/>
            <a:ext cx="37615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Как зовутся те дорожки,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По которым ходят ножки?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Различать учись их точно,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Не лети как на пожар.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Пешеходные дорожки –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Это только …?</a:t>
            </a:r>
          </a:p>
        </p:txBody>
      </p:sp>
      <p:pic>
        <p:nvPicPr>
          <p:cNvPr id="3" name="Picture 2" descr="C:\Users\Вера\Desktop\img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37" t="22439" r="7407" b="4963"/>
          <a:stretch/>
        </p:blipFill>
        <p:spPr bwMode="auto">
          <a:xfrm>
            <a:off x="4724400" y="228600"/>
            <a:ext cx="4064000" cy="2613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7000" y="3048000"/>
            <a:ext cx="173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тротуар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7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196</Words>
  <Application>Microsoft Office PowerPoint</Application>
  <PresentationFormat>Экран (4:3)</PresentationFormat>
  <Paragraphs>51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</cp:lastModifiedBy>
  <cp:revision>65</cp:revision>
  <dcterms:created xsi:type="dcterms:W3CDTF">2012-02-05T06:23:06Z</dcterms:created>
  <dcterms:modified xsi:type="dcterms:W3CDTF">2017-02-22T04:42:08Z</dcterms:modified>
</cp:coreProperties>
</file>